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37" autoAdjust="0"/>
    <p:restoredTop sz="85327"/>
  </p:normalViewPr>
  <p:slideViewPr>
    <p:cSldViewPr>
      <p:cViewPr varScale="1">
        <p:scale>
          <a:sx n="149" d="100"/>
          <a:sy n="149" d="100"/>
        </p:scale>
        <p:origin x="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9/17/22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9/17/22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/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r>
              <a:rPr lang="en-US" dirty="0"/>
              <a:t>Plotting distribution of a 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bin width: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component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marL="514350" indent="-457200"/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	 Works by saving the figure in the plots window to a filename you specify; append filetype.</a:t>
            </a:r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BASE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(x = Root,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BASE box-and-whiskers plot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(data = compensation, </a:t>
            </a:r>
            <a:r>
              <a:rPr lang="en-US" sz="2400" dirty="0" err="1"/>
              <a:t>aes</a:t>
            </a:r>
            <a:r>
              <a:rPr lang="en-US" sz="2400" dirty="0"/>
              <a:t>(x = Grazing, y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key;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and guardian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 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x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y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c(4, 11), 	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50800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extended this functionality by customizing the colors allocated to each group as follows,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c(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90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r>
              <a:rPr lang="en-US" dirty="0"/>
              <a:t>Very powerful framework for adjusting all the non-aesthetic pieces of a graph; many built-in like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</a:t>
            </a:r>
          </a:p>
          <a:p>
            <a:pPr marL="0" indent="0">
              <a:buNone/>
            </a:pP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486400" y="228600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/>
              <a:t>element_blank</a:t>
            </a:r>
            <a:r>
              <a:rPr lang="en-US" dirty="0"/>
              <a:t>(), that shuts</a:t>
            </a:r>
          </a:p>
          <a:p>
            <a:r>
              <a:rPr lang="en-US" dirty="0"/>
              <a:t>down all rendering of a panel.() component, as we have used for</a:t>
            </a:r>
          </a:p>
          <a:p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fill = and </a:t>
            </a:r>
            <a:r>
              <a:rPr lang="en-US" dirty="0" err="1"/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(fill = NA, </a:t>
            </a:r>
            <a:r>
              <a:rPr lang="en-US" dirty="0" err="1"/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all rendering of a </a:t>
            </a:r>
            <a:r>
              <a:rPr lang="en-US" dirty="0">
                <a:solidFill>
                  <a:srgbClr val="C00000"/>
                </a:solidFill>
              </a:rPr>
              <a:t>panel.</a:t>
            </a:r>
            <a:r>
              <a:rPr lang="en-US" dirty="0"/>
              <a:t>() component, as we have used for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	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details,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 err="1">
                <a:solidFill>
                  <a:srgbClr val="0432FF"/>
                </a:solidFill>
              </a:rPr>
              <a:t>dplyr</a:t>
            </a:r>
            <a:r>
              <a:rPr lang="en-US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library</a:t>
            </a:r>
            <a:r>
              <a:rPr lang="en-US" dirty="0">
                <a:solidFill>
                  <a:srgbClr val="0432FF"/>
                </a:solidFill>
              </a:rPr>
              <a:t>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0432FF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('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')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 OK looking graph</a:t>
            </a:r>
          </a:p>
          <a:p>
            <a:r>
              <a:rPr lang="en-US" dirty="0"/>
              <a:t>Open parentheses means no further parameters are defined 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to quickly get rid of the grey background (default in </a:t>
            </a:r>
            <a:r>
              <a:rPr lang="en-US" dirty="0" err="1"/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dirty="0"/>
              <a:t>Themes are predefined sets of customizations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712411"/>
            <a:ext cx="4724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0432FF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/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32004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"/>
            <a:ext cx="3622964" cy="667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177361" y="1417002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8545</TotalTime>
  <Words>2378</Words>
  <Application>Microsoft Macintosh PowerPoint</Application>
  <PresentationFormat>On-screen Show (4:3)</PresentationFormat>
  <Paragraphs>247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Gienger, Christopher M.</cp:lastModifiedBy>
  <cp:revision>426</cp:revision>
  <dcterms:created xsi:type="dcterms:W3CDTF">2013-09-18T21:00:03Z</dcterms:created>
  <dcterms:modified xsi:type="dcterms:W3CDTF">2022-09-17T14:35:29Z</dcterms:modified>
  <cp:category/>
</cp:coreProperties>
</file>